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0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3262-EFC4-4E88-BB15-8C433F0F4A8A}" type="datetimeFigureOut">
              <a:rPr lang="en-US" smtClean="0"/>
              <a:t>12/12/2015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E4A9B-A762-49D1-BDE5-BBF705B778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6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E4A9B-A762-49D1-BDE5-BBF705B7787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22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 </a:t>
            </a:r>
            <a:r>
              <a:rPr lang="en-US" altLang="en-US" sz="360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</a:t>
            </a:r>
            <a:r>
              <a:rPr lang="en-US" altLang="en-US" sz="3600">
                <a:solidFill>
                  <a:schemeClr val="folHlink"/>
                </a:solidFill>
              </a:rPr>
              <a:t>el </a:t>
            </a:r>
            <a:r>
              <a:rPr lang="en-US" altLang="en-US" sz="3600" smtClean="0">
                <a:solidFill>
                  <a:schemeClr val="folHlink"/>
                </a:solidFill>
              </a:rPr>
              <a:t>11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2015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31: </a:t>
            </a:r>
            <a:r>
              <a:rPr lang="es-ES_tradnl" altLang="en-US" sz="2800" dirty="0"/>
              <a:t>¿Como repasamos </a:t>
            </a:r>
            <a:r>
              <a:rPr lang="es-ES_tradnl" altLang="en-US" sz="2800" dirty="0" smtClean="0"/>
              <a:t>las expresiones con el infinitivo?</a:t>
            </a:r>
          </a:p>
          <a:p>
            <a:pPr marL="609600" indent="-609600"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use of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expressions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with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infinitive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verbs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.</a:t>
            </a:r>
            <a:endParaRPr lang="es-ES_tradnl" altLang="en-US" sz="2800" i="1" dirty="0">
              <a:solidFill>
                <a:srgbClr val="00B05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 smtClean="0"/>
              <a:t>Completa la hoja UN MENU ESPAÑOL</a:t>
            </a:r>
            <a:endParaRPr lang="es-ES_tradnl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685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31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algn="l"/>
            <a:r>
              <a:rPr 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sz="3200" dirty="0" smtClean="0">
                <a:solidFill>
                  <a:srgbClr val="FF0000"/>
                </a:solidFill>
              </a:rPr>
              <a:t> 31b</a:t>
            </a:r>
            <a:r>
              <a:rPr lang="en-US" sz="4000" dirty="0" smtClean="0">
                <a:solidFill>
                  <a:srgbClr val="FF0000"/>
                </a:solidFill>
              </a:rPr>
              <a:t>			</a:t>
            </a:r>
            <a:r>
              <a:rPr lang="en-US" sz="3200" dirty="0" smtClean="0">
                <a:solidFill>
                  <a:srgbClr val="00B050"/>
                </a:solidFill>
              </a:rPr>
              <a:t>14/12/15</a:t>
            </a:r>
            <a:br>
              <a:rPr lang="en-US" sz="3200" dirty="0" smtClean="0">
                <a:solidFill>
                  <a:srgbClr val="00B050"/>
                </a:solidFill>
              </a:rPr>
            </a:br>
            <a:r>
              <a:rPr lang="en-US" sz="3200" dirty="0" err="1" smtClean="0">
                <a:solidFill>
                  <a:srgbClr val="FF0000"/>
                </a:solidFill>
              </a:rPr>
              <a:t>Actividad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Inicial</a:t>
            </a:r>
            <a:r>
              <a:rPr lang="en-US" sz="3200" dirty="0" smtClean="0">
                <a:solidFill>
                  <a:srgbClr val="FF0000"/>
                </a:solidFill>
              </a:rPr>
              <a:t>: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334000"/>
          </a:xfrm>
        </p:spPr>
        <p:txBody>
          <a:bodyPr/>
          <a:lstStyle/>
          <a:p>
            <a:pPr marL="609600" indent="-609600">
              <a:buFontTx/>
              <a:buAutoNum type="alphaUcPeriod"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Por que van a ir al café?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Por que no van a comer?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Por que tienen que estudiar</a:t>
            </a:r>
            <a:r>
              <a:rPr lang="es-ES_tradnl" altLang="en-US" dirty="0" smtClean="0"/>
              <a:t>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dirty="0" smtClean="0"/>
              <a:t>B.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</a:t>
            </a:r>
            <a:r>
              <a:rPr lang="es-ES_tradnl" altLang="en-US" dirty="0"/>
              <a:t>and complete </a:t>
            </a:r>
            <a:r>
              <a:rPr lang="es-ES_tradnl" altLang="en-US" dirty="0" err="1"/>
              <a:t>each</a:t>
            </a:r>
            <a:r>
              <a:rPr lang="es-ES_tradnl" altLang="en-US" dirty="0"/>
              <a:t> </a:t>
            </a:r>
            <a:r>
              <a:rPr lang="es-ES_tradnl" altLang="en-US" dirty="0" err="1"/>
              <a:t>sentence</a:t>
            </a:r>
            <a:r>
              <a:rPr lang="es-ES_tradnl" altLang="en-US" dirty="0"/>
              <a:t>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correct</a:t>
            </a:r>
            <a:r>
              <a:rPr lang="es-ES_tradnl" altLang="en-US" dirty="0"/>
              <a:t> </a:t>
            </a:r>
            <a:r>
              <a:rPr lang="es-ES_tradnl" altLang="en-US" dirty="0" err="1"/>
              <a:t>expression</a:t>
            </a:r>
            <a:r>
              <a:rPr lang="es-ES_tradnl" altLang="en-US" dirty="0"/>
              <a:t>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infinitive</a:t>
            </a:r>
            <a:r>
              <a:rPr lang="es-ES_tradnl" altLang="en-US" dirty="0"/>
              <a:t> </a:t>
            </a:r>
            <a:r>
              <a:rPr lang="es-ES_tradnl" altLang="en-US" dirty="0" err="1"/>
              <a:t>verb</a:t>
            </a:r>
            <a:r>
              <a:rPr lang="es-ES_tradnl" altLang="en-US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Yo ___________ a </a:t>
            </a:r>
            <a:r>
              <a:rPr lang="es-ES_tradnl" altLang="en-US" dirty="0" err="1"/>
              <a:t>escrib</a:t>
            </a:r>
            <a:r>
              <a:rPr lang="es-ES_tradnl" altLang="en-US" dirty="0"/>
              <a:t>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Ellos ___________ de </a:t>
            </a:r>
            <a:r>
              <a:rPr lang="es-ES_tradnl" altLang="en-US" dirty="0" err="1"/>
              <a:t>beb</a:t>
            </a:r>
            <a:r>
              <a:rPr lang="es-ES_tradnl" altLang="en-US" dirty="0"/>
              <a:t>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Ella _________ que </a:t>
            </a:r>
            <a:r>
              <a:rPr lang="es-ES_tradnl" altLang="en-US" dirty="0" err="1"/>
              <a:t>recib</a:t>
            </a:r>
            <a:r>
              <a:rPr lang="es-ES_tradnl" altLang="en-US" dirty="0"/>
              <a:t>_____ una buena nota.</a:t>
            </a:r>
          </a:p>
          <a:p>
            <a:pPr marL="0" indent="0">
              <a:buNone/>
            </a:pPr>
            <a:endParaRPr lang="es-ES_tradnl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87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2753</TotalTime>
  <Words>121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 Clase 702 La fecha es el 11 de diciembre del 2015</vt:lpstr>
      <vt:lpstr>PowerPoint Presentation</vt:lpstr>
      <vt:lpstr>Proposito 31b   14/12/15 Actividad Inicial: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33</cp:revision>
  <cp:lastPrinted>2014-12-11T16:53:39Z</cp:lastPrinted>
  <dcterms:created xsi:type="dcterms:W3CDTF">2011-04-04T12:47:14Z</dcterms:created>
  <dcterms:modified xsi:type="dcterms:W3CDTF">2015-12-14T18:49:24Z</dcterms:modified>
</cp:coreProperties>
</file>